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Estilo Médio 4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3" autoAdjust="0"/>
    <p:restoredTop sz="94624" autoAdjust="0"/>
  </p:normalViewPr>
  <p:slideViewPr>
    <p:cSldViewPr>
      <p:cViewPr>
        <p:scale>
          <a:sx n="77" d="100"/>
          <a:sy n="77" d="100"/>
        </p:scale>
        <p:origin x="-11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384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294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42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353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1678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996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9341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443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784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952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20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100000">
              <a:srgbClr val="9CB86E"/>
            </a:gs>
            <a:gs pos="100000">
              <a:schemeClr val="bg2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E0207-9CDC-4778-8134-F9A28E4C5470}" type="datetimeFigureOut">
              <a:rPr lang="pt-BR" smtClean="0"/>
              <a:t>08/12/2017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DCF74-1F89-4284-B771-99989B583DB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579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12167"/>
          </a:xfrm>
        </p:spPr>
        <p:txBody>
          <a:bodyPr>
            <a:normAutofit/>
          </a:bodyPr>
          <a:lstStyle/>
          <a:p>
            <a:r>
              <a:rPr lang="pt-BR" sz="1800" b="1" dirty="0" smtClean="0"/>
              <a:t>MUNICIPIO </a:t>
            </a:r>
            <a:r>
              <a:rPr lang="pt-BR" sz="1800" b="1" dirty="0"/>
              <a:t>DE GURUPI</a:t>
            </a:r>
            <a:r>
              <a:rPr lang="pt-BR" sz="1800" dirty="0"/>
              <a:t/>
            </a:r>
            <a:br>
              <a:rPr lang="pt-BR" sz="1800" dirty="0"/>
            </a:br>
            <a:r>
              <a:rPr lang="pt-BR" sz="1800" b="1" dirty="0"/>
              <a:t>ESTADO DO TOCANTINS</a:t>
            </a:r>
            <a:r>
              <a:rPr lang="pt-BR" sz="1800" dirty="0"/>
              <a:t/>
            </a:r>
            <a:br>
              <a:rPr lang="pt-BR" sz="1800" dirty="0"/>
            </a:br>
            <a:r>
              <a:rPr lang="pt-BR" sz="1800" b="1" dirty="0"/>
              <a:t>SECRETARIA MUNICIPAL DE SAUDE</a:t>
            </a:r>
            <a:r>
              <a:rPr lang="pt-BR" sz="1800" dirty="0"/>
              <a:t/>
            </a:r>
            <a:br>
              <a:rPr lang="pt-BR" sz="1800" dirty="0"/>
            </a:br>
            <a:endParaRPr lang="pt-BR" sz="1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87625" y="2492896"/>
            <a:ext cx="7030644" cy="27363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pt-BR" b="1" dirty="0" smtClean="0">
                <a:solidFill>
                  <a:schemeClr val="tx1"/>
                </a:solidFill>
              </a:rPr>
              <a:t>Habilitação de Laboratórios de Citopatologia Prestadores de Serviços ao SUS, conforme Portaria GM/MS Nº 3.388/2013</a:t>
            </a:r>
          </a:p>
          <a:p>
            <a:pPr algn="just"/>
            <a:endParaRPr lang="pt-BR" b="1" dirty="0" smtClean="0">
              <a:solidFill>
                <a:schemeClr val="tx1"/>
              </a:solidFill>
            </a:endParaRPr>
          </a:p>
          <a:p>
            <a:r>
              <a:rPr lang="pt-BR" altLang="pt-BR" sz="30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rPr>
              <a:t>Qualificação Nacional da Citologia </a:t>
            </a:r>
          </a:p>
          <a:p>
            <a:r>
              <a:rPr lang="pt-BR" sz="3000" b="1" dirty="0" smtClean="0">
                <a:solidFill>
                  <a:schemeClr val="tx1"/>
                </a:solidFill>
              </a:rPr>
              <a:t>Qualicito</a:t>
            </a:r>
            <a:endParaRPr lang="pt-BR" sz="3000" b="1" dirty="0">
              <a:solidFill>
                <a:schemeClr val="tx1"/>
              </a:solidFill>
            </a:endParaRPr>
          </a:p>
        </p:txBody>
      </p:sp>
      <p:sp>
        <p:nvSpPr>
          <p:cNvPr id="7" name="AutoShape 4" descr="Resultado de imagem para logo da prefeitura municipal de saúde de gurup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91" y="535970"/>
            <a:ext cx="1156866" cy="890786"/>
          </a:xfrm>
          <a:prstGeom prst="rect">
            <a:avLst/>
          </a:prstGeom>
        </p:spPr>
      </p:pic>
      <p:pic>
        <p:nvPicPr>
          <p:cNvPr id="10" name="Imagem 9" descr="C:\Users\PC\Desktop\logo_prefeitur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692696"/>
            <a:ext cx="1630045" cy="734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536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pt-BR" sz="3600" b="1" dirty="0" smtClean="0"/>
              <a:t>Objetivo</a:t>
            </a: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Obter documento de consenso da Comissão Intergestores Bipartite como parte dos critérios de habilitação dos laboratórios prestadores de serviços em citopatologia no município de Gurupi e região de saúde Ilha do Bananal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2031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pt-BR" sz="3200" b="1" dirty="0" smtClean="0"/>
              <a:t>CRITÉRIOS PARA CONTRATAÇÃO DE LABORATÓRIOS</a:t>
            </a:r>
            <a:endParaRPr lang="pt-BR" sz="32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1620" y="1412776"/>
            <a:ext cx="8640960" cy="1396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b="1" dirty="0" smtClean="0"/>
              <a:t>COMPROVAÇÃO DA HABILITAÇÃO DO RESPONSÁVEL TÉCNICO, DEVIDAMENTE CADASTRADO NO SCNES;</a:t>
            </a:r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773952" y="3140968"/>
            <a:ext cx="61024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pt-BR" sz="2800" dirty="0" smtClean="0"/>
              <a:t>Biólogo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pt-BR" sz="2800" dirty="0" smtClean="0"/>
              <a:t>Biomédico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pt-BR" sz="2800" dirty="0" smtClean="0"/>
              <a:t>Farmacêutico analista clínico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pt-BR" sz="2800" dirty="0" smtClean="0"/>
              <a:t>Médico anatomopatologista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pt-BR" sz="2800" dirty="0" smtClean="0"/>
              <a:t>Médico citopatologista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pt-BR" sz="2800" dirty="0" smtClean="0"/>
              <a:t>Médico patologistaclínico</a:t>
            </a:r>
          </a:p>
          <a:p>
            <a:endParaRPr lang="pt-BR" sz="2800" dirty="0" smtClean="0"/>
          </a:p>
        </p:txBody>
      </p:sp>
    </p:spTree>
    <p:extLst>
      <p:ext uri="{BB962C8B-B14F-4D97-AF65-F5344CB8AC3E}">
        <p14:creationId xmlns:p14="http://schemas.microsoft.com/office/powerpoint/2010/main" val="326616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252520" cy="1143000"/>
          </a:xfrm>
        </p:spPr>
        <p:txBody>
          <a:bodyPr>
            <a:normAutofit/>
          </a:bodyPr>
          <a:lstStyle/>
          <a:p>
            <a:r>
              <a:rPr lang="pt-BR" sz="3200" b="1" dirty="0" smtClean="0"/>
              <a:t>CRITÉRIOS PARA CONTRATAÇÃO DE LABORATÓRIOS</a:t>
            </a:r>
            <a:endParaRPr lang="pt-BR" sz="3200" b="1" dirty="0"/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3113187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2800" dirty="0" smtClean="0"/>
              <a:t>INCLUSÃO DE TODA A EQUIPE DO LABORATÓRIO NO SCNES –ÁREA ADMINISTRATIVA E TÉCNICA</a:t>
            </a:r>
          </a:p>
          <a:p>
            <a:pPr algn="just">
              <a:buFont typeface="Wingdings" pitchFamily="2" charset="2"/>
              <a:buChar char="Ø"/>
            </a:pPr>
            <a:endParaRPr lang="pt-BR" sz="2800" dirty="0"/>
          </a:p>
          <a:p>
            <a:pPr marL="0" indent="0" algn="just">
              <a:buNone/>
            </a:pPr>
            <a:r>
              <a:rPr lang="pt-BR" sz="2800" dirty="0" smtClean="0">
                <a:solidFill>
                  <a:srgbClr val="7030A0"/>
                </a:solidFill>
              </a:rPr>
              <a:t>EXIGÊNCIA PARA UTILIZAÇÃO DO SISTEMA DE INFORMAÇÃO DO CÂNCER - SISCAN</a:t>
            </a:r>
            <a:endParaRPr lang="pt-BR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7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368925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pt-BR" sz="2800" dirty="0" smtClean="0"/>
              <a:t>DEMONSTRAÇÃO DO QUADRO DE PROFISSIONAIS COMPATÍVEL COM A PRODUÇÃO DE EXAME; </a:t>
            </a:r>
          </a:p>
          <a:p>
            <a:pPr>
              <a:buFont typeface="Wingdings" pitchFamily="2" charset="2"/>
              <a:buChar char="ü"/>
            </a:pPr>
            <a:r>
              <a:rPr lang="pt-BR" sz="2800" dirty="0" smtClean="0"/>
              <a:t>APRESENTAÇÃO DA ÁREA DE CITOTECNOLOGIA –COMPROVAÇÃO ATRAVÉS DA PLANTA ARQUITETÔNICA</a:t>
            </a:r>
            <a:endParaRPr lang="pt-BR" sz="2800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252520" cy="1143000"/>
          </a:xfrm>
        </p:spPr>
        <p:txBody>
          <a:bodyPr>
            <a:normAutofit/>
          </a:bodyPr>
          <a:lstStyle/>
          <a:p>
            <a:r>
              <a:rPr lang="pt-BR" sz="3200" b="1" dirty="0" smtClean="0"/>
              <a:t>CRITÉRIOS PARA CONTRATAÇÃO DE LABORATÓRIOS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3376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2132856"/>
            <a:ext cx="8712968" cy="4525963"/>
          </a:xfrm>
        </p:spPr>
        <p:txBody>
          <a:bodyPr/>
          <a:lstStyle/>
          <a:p>
            <a:r>
              <a:rPr lang="pt-BR" sz="2800" dirty="0" smtClean="0"/>
              <a:t>CUMPRIMENTO DO TEMPO DE GUARDA DO MATERIAL (LAUDO E LÂMINA); </a:t>
            </a:r>
          </a:p>
          <a:p>
            <a:r>
              <a:rPr lang="pt-BR" sz="2800" dirty="0" smtClean="0"/>
              <a:t>COMPROVAÇÃO DO TREINAMENTO DOS PROFISSIONAIS ENVOLVIDOS NA LINHA DE PRODUÇÃO; </a:t>
            </a:r>
          </a:p>
          <a:p>
            <a:r>
              <a:rPr lang="pt-BR" sz="2800" dirty="0" smtClean="0"/>
              <a:t>CUMPRIMENTO DOS PARÂMETROS DE QUALIDADE CONTIDOS NO MANUAL DE GESTÃO DA QUALIDADE</a:t>
            </a:r>
            <a:r>
              <a:rPr lang="pt-BR" dirty="0" smtClean="0"/>
              <a:t>;</a:t>
            </a:r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252520" cy="1143000"/>
          </a:xfrm>
        </p:spPr>
        <p:txBody>
          <a:bodyPr>
            <a:normAutofit/>
          </a:bodyPr>
          <a:lstStyle/>
          <a:p>
            <a:r>
              <a:rPr lang="pt-BR" sz="3200" b="1" dirty="0" smtClean="0"/>
              <a:t>CRITÉRIOS PARA CONTRATAÇÃO DE LABORATÓRIOS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343862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b="1" dirty="0" smtClean="0"/>
              <a:t>REGIÕES LABORATORIAIS</a:t>
            </a:r>
            <a:endParaRPr lang="pt-BR" sz="3200" b="1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666258"/>
              </p:ext>
            </p:extLst>
          </p:nvPr>
        </p:nvGraphicFramePr>
        <p:xfrm>
          <a:off x="467544" y="1988840"/>
          <a:ext cx="8208912" cy="21031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232248"/>
                <a:gridCol w="1296144"/>
                <a:gridCol w="1944216"/>
                <a:gridCol w="2736304"/>
              </a:tblGrid>
              <a:tr h="370840"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r>
                        <a:rPr lang="pt-BR" dirty="0" smtClean="0"/>
                        <a:t>Regiões Laboratoriais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r>
                        <a:rPr lang="pt-BR" dirty="0" smtClean="0"/>
                        <a:t>Municípios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r>
                        <a:rPr lang="pt-BR" dirty="0" smtClean="0"/>
                        <a:t>Região de Saúde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r>
                        <a:rPr lang="pt-BR" dirty="0" smtClean="0"/>
                        <a:t>Laboratórios</a:t>
                      </a:r>
                      <a:r>
                        <a:rPr lang="pt-BR" baseline="0" dirty="0" smtClean="0"/>
                        <a:t> </a:t>
                      </a:r>
                      <a:r>
                        <a:rPr lang="pt-BR" dirty="0" smtClean="0"/>
                        <a:t>Contratados</a:t>
                      </a:r>
                      <a:endParaRPr lang="pt-B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r>
                        <a:rPr lang="pt-BR" dirty="0" smtClean="0"/>
                        <a:t>Gurupi</a:t>
                      </a:r>
                      <a:endParaRPr lang="pt-BR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r>
                        <a:rPr lang="pt-BR" dirty="0" smtClean="0"/>
                        <a:t>18</a:t>
                      </a:r>
                      <a:endParaRPr lang="pt-BR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r>
                        <a:rPr lang="pt-BR" dirty="0" smtClean="0"/>
                        <a:t>Ilha do Bananal</a:t>
                      </a:r>
                      <a:endParaRPr lang="pt-BR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Análise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Bioclin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Citocel</a:t>
                      </a:r>
                    </a:p>
                    <a:p>
                      <a:endParaRPr lang="pt-BR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02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202</Words>
  <Application>Microsoft Office PowerPoint</Application>
  <PresentationFormat>Apresentação na tela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MUNICIPIO DE GURUPI ESTADO DO TOCANTINS SECRETARIA MUNICIPAL DE SAUDE </vt:lpstr>
      <vt:lpstr>Objetivo</vt:lpstr>
      <vt:lpstr>CRITÉRIOS PARA CONTRATAÇÃO DE LABORATÓRIOS</vt:lpstr>
      <vt:lpstr>CRITÉRIOS PARA CONTRATAÇÃO DE LABORATÓRIOS</vt:lpstr>
      <vt:lpstr>CRITÉRIOS PARA CONTRATAÇÃO DE LABORATÓRIOS</vt:lpstr>
      <vt:lpstr>CRITÉRIOS PARA CONTRATAÇÃO DE LABORATÓRIOS</vt:lpstr>
      <vt:lpstr>REGIÕES LABORATORIAIS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MUNICIPIO DE GURUPI ESTADO DO TOCANTINS SECRETARIA MUNICIPAL DE SAUDE</dc:title>
  <dc:creator>Usuario</dc:creator>
  <cp:lastModifiedBy>Deusa de canaa Miranda Parriao de Souza</cp:lastModifiedBy>
  <cp:revision>9</cp:revision>
  <dcterms:created xsi:type="dcterms:W3CDTF">2017-12-06T02:23:53Z</dcterms:created>
  <dcterms:modified xsi:type="dcterms:W3CDTF">2017-12-08T17:29:22Z</dcterms:modified>
</cp:coreProperties>
</file>